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0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785E-58DA-CD4D-99C0-6A02C4DA96B5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3A50B1AD-740F-384C-8D0F-19E7E21AE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785E-58DA-CD4D-99C0-6A02C4DA96B5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B1AD-740F-384C-8D0F-19E7E21AE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785E-58DA-CD4D-99C0-6A02C4DA96B5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B1AD-740F-384C-8D0F-19E7E21AE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785E-58DA-CD4D-99C0-6A02C4DA96B5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B1AD-740F-384C-8D0F-19E7E21AE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785E-58DA-CD4D-99C0-6A02C4DA96B5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B1AD-740F-384C-8D0F-19E7E21AE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785E-58DA-CD4D-99C0-6A02C4DA96B5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B1AD-740F-384C-8D0F-19E7E21AE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785E-58DA-CD4D-99C0-6A02C4DA96B5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B1AD-740F-384C-8D0F-19E7E21AE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785E-58DA-CD4D-99C0-6A02C4DA96B5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3A50B1AD-740F-384C-8D0F-19E7E21AE1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785E-58DA-CD4D-99C0-6A02C4DA96B5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B1AD-740F-384C-8D0F-19E7E21AE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785E-58DA-CD4D-99C0-6A02C4DA96B5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B1AD-740F-384C-8D0F-19E7E21AE1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785E-58DA-CD4D-99C0-6A02C4DA96B5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B1AD-740F-384C-8D0F-19E7E21AE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785E-58DA-CD4D-99C0-6A02C4DA96B5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B1AD-740F-384C-8D0F-19E7E21AE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785E-58DA-CD4D-99C0-6A02C4DA96B5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B1AD-740F-384C-8D0F-19E7E21AE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785E-58DA-CD4D-99C0-6A02C4DA96B5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B1AD-740F-384C-8D0F-19E7E21AE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1.jpeg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0EAA785E-58DA-CD4D-99C0-6A02C4DA96B5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3A50B1AD-740F-384C-8D0F-19E7E21AE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Bad Graph Mini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Scale</a:t>
            </a:r>
            <a:endParaRPr lang="en-US" dirty="0"/>
          </a:p>
        </p:txBody>
      </p:sp>
      <p:pic>
        <p:nvPicPr>
          <p:cNvPr id="4" name="Content Placeholder 3" descr="Picture 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70" r="-370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Scale</a:t>
            </a:r>
            <a:endParaRPr lang="en-US" dirty="0"/>
          </a:p>
        </p:txBody>
      </p:sp>
      <p:pic>
        <p:nvPicPr>
          <p:cNvPr id="4" name="Content Placeholder 3" descr="Picture 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910" r="-69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Misleading Size of trash cans</a:t>
            </a:r>
            <a:endParaRPr lang="en-US" sz="4400" dirty="0"/>
          </a:p>
        </p:txBody>
      </p:sp>
      <p:pic>
        <p:nvPicPr>
          <p:cNvPr id="4" name="Content Placeholder 3" descr="Picture 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152" r="-3152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Scale</a:t>
            </a:r>
            <a:endParaRPr lang="en-US" dirty="0"/>
          </a:p>
        </p:txBody>
      </p:sp>
      <p:pic>
        <p:nvPicPr>
          <p:cNvPr id="4" name="Content Placeholder 3" descr="Picture 8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8059" r="-4805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Scale</a:t>
            </a:r>
            <a:endParaRPr lang="en-US" dirty="0"/>
          </a:p>
        </p:txBody>
      </p:sp>
      <p:pic>
        <p:nvPicPr>
          <p:cNvPr id="4" name="Content Placeholder 3" descr="Picture 1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400" r="-9400"/>
          <a:stretch>
            <a:fillRect/>
          </a:stretch>
        </p:blipFill>
        <p:spPr>
          <a:xfrm>
            <a:off x="1240627" y="2044131"/>
            <a:ext cx="7242974" cy="448789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Scale</a:t>
            </a:r>
            <a:endParaRPr lang="en-US" dirty="0"/>
          </a:p>
        </p:txBody>
      </p:sp>
      <p:pic>
        <p:nvPicPr>
          <p:cNvPr id="4" name="Content Placeholder 3" descr="Picture 10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2021" r="-52021"/>
          <a:stretch>
            <a:fillRect/>
          </a:stretch>
        </p:blipFill>
        <p:spPr>
          <a:xfrm>
            <a:off x="1318433" y="1779293"/>
            <a:ext cx="7440169" cy="461008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How was the data collected?</a:t>
            </a:r>
            <a:endParaRPr lang="en-US" sz="4400" dirty="0"/>
          </a:p>
        </p:txBody>
      </p:sp>
      <p:pic>
        <p:nvPicPr>
          <p:cNvPr id="4" name="Content Placeholder 3" descr="Picture 1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935" r="-3935"/>
          <a:stretch>
            <a:fillRect/>
          </a:stretch>
        </p:blipFill>
        <p:spPr>
          <a:xfrm>
            <a:off x="1459537" y="2286000"/>
            <a:ext cx="7024063" cy="435225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41</TotalTime>
  <Words>25</Words>
  <Application>Microsoft Macintosh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Codex</vt:lpstr>
      <vt:lpstr>Bad Graph Mini Project</vt:lpstr>
      <vt:lpstr>Bad Scale</vt:lpstr>
      <vt:lpstr>Bad Scale</vt:lpstr>
      <vt:lpstr>Misleading Size of trash cans</vt:lpstr>
      <vt:lpstr>Bad Scale</vt:lpstr>
      <vt:lpstr>Bad Scale</vt:lpstr>
      <vt:lpstr>No Scale</vt:lpstr>
      <vt:lpstr>How was the data collected?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 Graph Mini Project</dc:title>
  <dc:creator>Classroom</dc:creator>
  <cp:lastModifiedBy>Classroom</cp:lastModifiedBy>
  <cp:revision>2</cp:revision>
  <dcterms:created xsi:type="dcterms:W3CDTF">2012-09-19T05:41:13Z</dcterms:created>
  <dcterms:modified xsi:type="dcterms:W3CDTF">2012-09-19T05:41:30Z</dcterms:modified>
</cp:coreProperties>
</file>