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embeddings/Microsoft_Equation1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Type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Seinfeld Racing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7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605" y="548395"/>
            <a:ext cx="7623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Seinfeld Four are going to run a relay race.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 descr="Screen Shot 2012-11-26 at 4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72762" y="1071615"/>
            <a:ext cx="5170305" cy="55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7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6 at 4.2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2040" y="2398768"/>
            <a:ext cx="6256943" cy="383889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587650" y="1706645"/>
            <a:ext cx="2129742" cy="692123"/>
          </a:xfrm>
          <a:prstGeom prst="wedgeRoundRectCallout">
            <a:avLst>
              <a:gd name="adj1" fmla="val -102176"/>
              <a:gd name="adj2" fmla="val 1055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choose not to run!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992" y="502732"/>
            <a:ext cx="834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95D1D"/>
                </a:solidFill>
              </a:rPr>
              <a:t>The only problem with their running team is………</a:t>
            </a:r>
            <a:endParaRPr lang="en-US" sz="2800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983" y="265698"/>
            <a:ext cx="55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95D1D"/>
                </a:solidFill>
              </a:rPr>
              <a:t>Their individual times follow a Normal Distribution.</a:t>
            </a:r>
            <a:endParaRPr lang="en-US" dirty="0">
              <a:solidFill>
                <a:srgbClr val="895D1D"/>
              </a:solidFill>
            </a:endParaRPr>
          </a:p>
        </p:txBody>
      </p:sp>
      <p:pic>
        <p:nvPicPr>
          <p:cNvPr id="3" name="Picture 2" descr="Screen Shot 2012-11-26 at 4.1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6427" y="950012"/>
            <a:ext cx="1815016" cy="1815016"/>
          </a:xfrm>
          <a:prstGeom prst="rect">
            <a:avLst/>
          </a:prstGeom>
        </p:spPr>
      </p:pic>
      <p:pic>
        <p:nvPicPr>
          <p:cNvPr id="4" name="Picture 3" descr="Screen Shot 2012-11-26 at 4.1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09639" y="950012"/>
            <a:ext cx="1645993" cy="1748868"/>
          </a:xfrm>
          <a:prstGeom prst="rect">
            <a:avLst/>
          </a:prstGeom>
        </p:spPr>
      </p:pic>
      <p:pic>
        <p:nvPicPr>
          <p:cNvPr id="5" name="Picture 4" descr="Screen Shot 2012-11-26 at 4.1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6605" y="3982172"/>
            <a:ext cx="1383750" cy="1905092"/>
          </a:xfrm>
          <a:prstGeom prst="rect">
            <a:avLst/>
          </a:prstGeom>
        </p:spPr>
      </p:pic>
      <p:pic>
        <p:nvPicPr>
          <p:cNvPr id="7" name="Picture 6" descr="Screen Shot 2012-11-26 at 4.25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3193" y="3877462"/>
            <a:ext cx="2852339" cy="2009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196" y="2765028"/>
            <a:ext cx="115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0504" y="2765028"/>
            <a:ext cx="119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KRAMER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7196" y="5927504"/>
            <a:ext cx="10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4438" y="59539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1708" y="31343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N(12.3, 2.9)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6315" y="31343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N(11.2, 4.2)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4823" y="63100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N(10.2, 2.6)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4753" y="63365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N(17.3, 1.8)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1582" y="3387381"/>
            <a:ext cx="200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our alternate</a:t>
            </a:r>
            <a:endParaRPr lang="en-US" dirty="0"/>
          </a:p>
        </p:txBody>
      </p:sp>
      <p:sp>
        <p:nvSpPr>
          <p:cNvPr id="17" name="Bent Arrow 16"/>
          <p:cNvSpPr/>
          <p:nvPr/>
        </p:nvSpPr>
        <p:spPr>
          <a:xfrm rot="10800000">
            <a:off x="7045532" y="3982172"/>
            <a:ext cx="1539576" cy="1547886"/>
          </a:xfrm>
          <a:prstGeom prst="bentArrow">
            <a:avLst>
              <a:gd name="adj1" fmla="val 25000"/>
              <a:gd name="adj2" fmla="val 27174"/>
              <a:gd name="adj3" fmla="val 25000"/>
              <a:gd name="adj4" fmla="val 285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4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16" y="450916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95D1D"/>
                </a:solidFill>
              </a:rPr>
              <a:t>The combined times of our racers also follow a Normal Distribution</a:t>
            </a:r>
            <a:endParaRPr lang="en-US" sz="2000" dirty="0">
              <a:solidFill>
                <a:srgbClr val="895D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5160" y="1217693"/>
            <a:ext cx="53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statement must be on your papers on an FRQ.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64346" y="992235"/>
            <a:ext cx="767236" cy="225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7310" y="2784184"/>
            <a:ext cx="6205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μ</a:t>
            </a:r>
            <a:r>
              <a:rPr lang="en-US" sz="2400" i="1" baseline="-25000" dirty="0" smtClean="0"/>
              <a:t>team </a:t>
            </a:r>
            <a:r>
              <a:rPr lang="en-US" sz="2400" dirty="0" smtClean="0"/>
              <a:t>= 12.3 + 11.2 + 10.2 + 17.3 = 51 seconds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3062" y="2367584"/>
            <a:ext cx="25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95D1D"/>
                </a:solidFill>
              </a:rPr>
              <a:t>Team Combined Mean</a:t>
            </a:r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62" y="4048871"/>
            <a:ext cx="278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95D1D"/>
                </a:solidFill>
              </a:rPr>
              <a:t>Team Standard Deviation</a:t>
            </a:r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418" y="4815649"/>
            <a:ext cx="59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σ</a:t>
            </a:r>
            <a:r>
              <a:rPr lang="en-US" sz="2000" i="1" baseline="-25000" dirty="0" err="1" smtClean="0"/>
              <a:t>team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= √ 2.9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+ 4.2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+ 2.6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+ 1.8</a:t>
            </a:r>
            <a:r>
              <a:rPr lang="en-US" sz="2000" baseline="30000" dirty="0" smtClean="0"/>
              <a:t>2    </a:t>
            </a:r>
            <a:r>
              <a:rPr lang="en-US" sz="2000" dirty="0" smtClean="0"/>
              <a:t>= 6.00417 seconds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13360" y="4815649"/>
            <a:ext cx="26896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3360" y="4815649"/>
            <a:ext cx="0" cy="2116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6829" y="6151859"/>
            <a:ext cx="294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95D1D"/>
                </a:solidFill>
              </a:rPr>
              <a:t>Team Time  N(51, 6.00417)</a:t>
            </a:r>
            <a:endParaRPr lang="en-US" b="1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8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9" y="701731"/>
            <a:ext cx="873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95D1D"/>
                </a:solidFill>
              </a:rPr>
              <a:t>What is the probability that the Seinfeld Racing Team can beat their goal of 48 seconds? </a:t>
            </a:r>
            <a:endParaRPr lang="en-US" sz="2800" dirty="0">
              <a:solidFill>
                <a:srgbClr val="895D1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3" y="4161453"/>
            <a:ext cx="3810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213" y="2184400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4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9" y="701731"/>
            <a:ext cx="873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95D1D"/>
                </a:solidFill>
              </a:rPr>
              <a:t>What is the probability that the Seinfeld Racing Team can beat their goal of 48 seconds? </a:t>
            </a:r>
            <a:endParaRPr lang="en-US" sz="2800" dirty="0">
              <a:solidFill>
                <a:srgbClr val="895D1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572" y="2090309"/>
            <a:ext cx="188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95D1D"/>
                </a:solidFill>
              </a:rPr>
              <a:t>P( X &lt; 48)?</a:t>
            </a:r>
            <a:endParaRPr lang="en-US" sz="2800" dirty="0">
              <a:solidFill>
                <a:srgbClr val="895D1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24335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031" name="Equation" r:id="rId3" imgW="114300" imgH="1651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0057748"/>
              </p:ext>
            </p:extLst>
          </p:nvPr>
        </p:nvGraphicFramePr>
        <p:xfrm>
          <a:off x="917645" y="4807934"/>
          <a:ext cx="2484945" cy="993978"/>
        </p:xfrm>
        <a:graphic>
          <a:graphicData uri="http://schemas.openxmlformats.org/presentationml/2006/ole">
            <p:oleObj spid="_x0000_s1032" name="Equation" r:id="rId4" imgW="1079500" imgH="431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7645" y="2977118"/>
            <a:ext cx="491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most interesting formula in the world!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429575"/>
              </p:ext>
            </p:extLst>
          </p:nvPr>
        </p:nvGraphicFramePr>
        <p:xfrm>
          <a:off x="1084713" y="3610148"/>
          <a:ext cx="2108803" cy="982182"/>
        </p:xfrm>
        <a:graphic>
          <a:graphicData uri="http://schemas.openxmlformats.org/presentationml/2006/ole">
            <p:oleObj spid="_x0000_s1033" name="Equation" r:id="rId5" imgW="927100" imgH="431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18572" y="6138630"/>
            <a:ext cx="265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P(Z &lt; -.50)</a:t>
            </a:r>
            <a:endParaRPr lang="en-US" sz="2800" dirty="0"/>
          </a:p>
        </p:txBody>
      </p:sp>
      <p:pic>
        <p:nvPicPr>
          <p:cNvPr id="13" name="Picture 12" descr="Screen Shot 2012-11-26 at 4.58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14850" y="3763730"/>
            <a:ext cx="3898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09" y="224677"/>
            <a:ext cx="873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95D1D"/>
                </a:solidFill>
              </a:rPr>
              <a:t>What is the probability that the Seinfeld Racing Team can beat their goal of 48 seconds? </a:t>
            </a:r>
            <a:endParaRPr lang="en-US" sz="2800" dirty="0">
              <a:solidFill>
                <a:srgbClr val="895D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8485" y="1826816"/>
            <a:ext cx="113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P(Z&lt;-.50)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954" y="4169030"/>
            <a:ext cx="158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 = .3085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09" y="359850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normalcdf</a:t>
            </a:r>
            <a:r>
              <a:rPr lang="en-US" dirty="0" smtClean="0"/>
              <a:t>(-1000, -.50)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530" y="4696581"/>
            <a:ext cx="83205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95D1D"/>
                </a:solidFill>
              </a:rPr>
              <a:t>The probability of the Seinfeld Racing Team beating their goal of 48 seconds is about .3085</a:t>
            </a:r>
            <a:endParaRPr lang="en-US" sz="3600" dirty="0">
              <a:solidFill>
                <a:srgbClr val="895D1D"/>
              </a:solidFill>
            </a:endParaRPr>
          </a:p>
        </p:txBody>
      </p:sp>
      <p:pic>
        <p:nvPicPr>
          <p:cNvPr id="8" name="Picture 7" descr="Screen Shot 2012-11-26 at 5.0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29494" y="2366108"/>
            <a:ext cx="4047117" cy="164361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608761" y="2645961"/>
            <a:ext cx="0" cy="1203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74770" y="2196148"/>
            <a:ext cx="2103286" cy="1402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8489" y="38498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2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1"/>
      <p:bldP spid="7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63</TotalTime>
  <Words>249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Hardcover</vt:lpstr>
      <vt:lpstr>Equation</vt:lpstr>
      <vt:lpstr>Team Type Problem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Type Problem</dc:title>
  <dc:creator>Greg Pines</dc:creator>
  <cp:lastModifiedBy>Classroom</cp:lastModifiedBy>
  <cp:revision>10</cp:revision>
  <dcterms:created xsi:type="dcterms:W3CDTF">2012-11-27T01:09:55Z</dcterms:created>
  <dcterms:modified xsi:type="dcterms:W3CDTF">2012-11-27T01:11:48Z</dcterms:modified>
</cp:coreProperties>
</file>